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0" r:id="rId3"/>
    <p:sldId id="265" r:id="rId4"/>
    <p:sldId id="266" r:id="rId5"/>
    <p:sldId id="258" r:id="rId6"/>
    <p:sldId id="259" r:id="rId7"/>
    <p:sldId id="260" r:id="rId8"/>
    <p:sldId id="261" r:id="rId9"/>
    <p:sldId id="262" r:id="rId10"/>
    <p:sldId id="263" r:id="rId11"/>
    <p:sldId id="264" r:id="rId12"/>
    <p:sldId id="267" r:id="rId13"/>
    <p:sldId id="268" r:id="rId14"/>
    <p:sldId id="269" r:id="rId15"/>
    <p:sldId id="257"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6949E7-BBA9-4D83-A304-48745FA4335A}">
          <p14:sldIdLst>
            <p14:sldId id="256"/>
            <p14:sldId id="270"/>
            <p14:sldId id="265"/>
            <p14:sldId id="266"/>
            <p14:sldId id="258"/>
            <p14:sldId id="259"/>
            <p14:sldId id="260"/>
            <p14:sldId id="261"/>
            <p14:sldId id="262"/>
            <p14:sldId id="263"/>
            <p14:sldId id="264"/>
            <p14:sldId id="267"/>
            <p14:sldId id="268"/>
            <p14:sldId id="269"/>
            <p14:sldId id="2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E9EBF5"/>
    <a:srgbClr val="00B050"/>
    <a:srgbClr val="FF6565"/>
    <a:srgbClr val="E45E5E"/>
    <a:srgbClr val="7EBEEA"/>
    <a:srgbClr val="48BDC1"/>
    <a:srgbClr val="0675BC"/>
    <a:srgbClr val="664D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014" autoAdjust="0"/>
  </p:normalViewPr>
  <p:slideViewPr>
    <p:cSldViewPr snapToGrid="0">
      <p:cViewPr varScale="1">
        <p:scale>
          <a:sx n="63" d="100"/>
          <a:sy n="63" d="100"/>
        </p:scale>
        <p:origin x="764"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8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EF1E89-88C5-4A6B-9A30-D8A06648E9A4}"/>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PH"/>
          </a:p>
        </p:txBody>
      </p:sp>
      <p:sp>
        <p:nvSpPr>
          <p:cNvPr id="3" name="Date Placeholder 2">
            <a:extLst>
              <a:ext uri="{FF2B5EF4-FFF2-40B4-BE49-F238E27FC236}">
                <a16:creationId xmlns:a16="http://schemas.microsoft.com/office/drawing/2014/main" id="{C97D0856-23B9-40ED-B408-C4A313579802}"/>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45D9A76-1189-4BD4-9D6C-6ECC6CF7FD58}" type="datetimeFigureOut">
              <a:rPr lang="en-PH" smtClean="0"/>
              <a:t>03/08/2022</a:t>
            </a:fld>
            <a:endParaRPr lang="en-PH"/>
          </a:p>
        </p:txBody>
      </p:sp>
      <p:sp>
        <p:nvSpPr>
          <p:cNvPr id="4" name="Footer Placeholder 3">
            <a:extLst>
              <a:ext uri="{FF2B5EF4-FFF2-40B4-BE49-F238E27FC236}">
                <a16:creationId xmlns:a16="http://schemas.microsoft.com/office/drawing/2014/main" id="{31BD3E8C-82D9-4F79-8F03-0FC7613AB6BF}"/>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B85A65D8-E13E-4AFA-9208-5DE84574E69A}"/>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8C79D5F-6F99-49B8-BA4B-282908A82A53}" type="slidenum">
              <a:rPr lang="en-PH" smtClean="0"/>
              <a:t>‹#›</a:t>
            </a:fld>
            <a:endParaRPr lang="en-PH"/>
          </a:p>
        </p:txBody>
      </p:sp>
    </p:spTree>
    <p:extLst>
      <p:ext uri="{BB962C8B-B14F-4D97-AF65-F5344CB8AC3E}">
        <p14:creationId xmlns:p14="http://schemas.microsoft.com/office/powerpoint/2010/main" val="274221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3D87C63-32BA-47FD-BD74-2FEA153A58ED}" type="datetimeFigureOut">
              <a:rPr lang="en-US" smtClean="0"/>
              <a:t>8/3/2022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0B902C2-044D-4F26-87DC-033E4CEE5140}" type="slidenum">
              <a:rPr lang="en-US" smtClean="0"/>
              <a:t>‹#›</a:t>
            </a:fld>
            <a:endParaRPr lang="en-US"/>
          </a:p>
        </p:txBody>
      </p:sp>
    </p:spTree>
    <p:extLst>
      <p:ext uri="{BB962C8B-B14F-4D97-AF65-F5344CB8AC3E}">
        <p14:creationId xmlns:p14="http://schemas.microsoft.com/office/powerpoint/2010/main" val="251694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7E32EE-53C1-4D26-AF6F-0D1338718D9B}"/>
              </a:ext>
            </a:extLst>
          </p:cNvPr>
          <p:cNvSpPr/>
          <p:nvPr userDrawn="1"/>
        </p:nvSpPr>
        <p:spPr>
          <a:xfrm>
            <a:off x="0" y="0"/>
            <a:ext cx="12192000" cy="5822830"/>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lighting">
            <a:hlinkClick r:id="" action="ppaction://media"/>
            <a:extLst>
              <a:ext uri="{FF2B5EF4-FFF2-40B4-BE49-F238E27FC236}">
                <a16:creationId xmlns:a16="http://schemas.microsoft.com/office/drawing/2014/main" id="{8D5E430C-F941-4D6B-B2DC-154B16F4B5D0}"/>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419744" y="1461028"/>
            <a:ext cx="5354039" cy="4015529"/>
          </a:xfrm>
          <a:prstGeom prst="rect">
            <a:avLst/>
          </a:prstGeom>
        </p:spPr>
      </p:pic>
      <p:sp>
        <p:nvSpPr>
          <p:cNvPr id="2" name="Title 1">
            <a:extLst>
              <a:ext uri="{FF2B5EF4-FFF2-40B4-BE49-F238E27FC236}">
                <a16:creationId xmlns:a16="http://schemas.microsoft.com/office/drawing/2014/main" id="{301F14E9-9831-4541-8B58-56B47A1EE3E4}"/>
              </a:ext>
            </a:extLst>
          </p:cNvPr>
          <p:cNvSpPr>
            <a:spLocks noGrp="1"/>
          </p:cNvSpPr>
          <p:nvPr>
            <p:ph type="ctrTitle" hasCustomPrompt="1"/>
          </p:nvPr>
        </p:nvSpPr>
        <p:spPr>
          <a:xfrm>
            <a:off x="4891176" y="1465177"/>
            <a:ext cx="5776823" cy="3355581"/>
          </a:xfrm>
        </p:spPr>
        <p:txBody>
          <a:bodyPr anchor="b">
            <a:normAutofit/>
          </a:bodyPr>
          <a:lstStyle>
            <a:lvl1pPr algn="ctr">
              <a:defRPr sz="4800" b="1">
                <a:solidFill>
                  <a:schemeClr val="bg1"/>
                </a:solidFill>
                <a:latin typeface="Bookman Old Style" panose="02050604050505020204" pitchFamily="18" charset="0"/>
              </a:defRPr>
            </a:lvl1pPr>
          </a:lstStyle>
          <a:p>
            <a:r>
              <a:rPr lang="en-US" dirty="0"/>
              <a:t>CLICK TO ADD TITLE HERE</a:t>
            </a:r>
          </a:p>
        </p:txBody>
      </p:sp>
      <p:sp>
        <p:nvSpPr>
          <p:cNvPr id="3" name="Subtitle 2">
            <a:extLst>
              <a:ext uri="{FF2B5EF4-FFF2-40B4-BE49-F238E27FC236}">
                <a16:creationId xmlns:a16="http://schemas.microsoft.com/office/drawing/2014/main" id="{02E5E757-C71F-4B6D-8FB3-1830A912D64C}"/>
              </a:ext>
            </a:extLst>
          </p:cNvPr>
          <p:cNvSpPr>
            <a:spLocks noGrp="1"/>
          </p:cNvSpPr>
          <p:nvPr>
            <p:ph type="subTitle" idx="1" hasCustomPrompt="1"/>
          </p:nvPr>
        </p:nvSpPr>
        <p:spPr>
          <a:xfrm>
            <a:off x="4891176" y="4876830"/>
            <a:ext cx="5776824" cy="515994"/>
          </a:xfrm>
        </p:spPr>
        <p:txBody>
          <a:bodyPr/>
          <a:lstStyle>
            <a:lvl1pPr marL="0" indent="0" algn="ctr">
              <a:lnSpc>
                <a:spcPct val="100000"/>
              </a:lnSpc>
              <a:buNone/>
              <a:defRPr sz="2400" b="1" i="0">
                <a:solidFill>
                  <a:schemeClr val="bg1"/>
                </a:solidFill>
                <a:latin typeface="Bookman Old Style" panose="02050604050505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p:txBody>
      </p:sp>
      <p:pic>
        <p:nvPicPr>
          <p:cNvPr id="10" name="Picture 9">
            <a:extLst>
              <a:ext uri="{FF2B5EF4-FFF2-40B4-BE49-F238E27FC236}">
                <a16:creationId xmlns:a16="http://schemas.microsoft.com/office/drawing/2014/main" id="{8C92D8CA-3DE2-41B9-AB31-B0E839BF19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765" y="80453"/>
            <a:ext cx="2950470" cy="1417323"/>
          </a:xfrm>
          <a:prstGeom prst="rect">
            <a:avLst/>
          </a:prstGeom>
        </p:spPr>
      </p:pic>
      <p:pic>
        <p:nvPicPr>
          <p:cNvPr id="11" name="Picture 10">
            <a:extLst>
              <a:ext uri="{FF2B5EF4-FFF2-40B4-BE49-F238E27FC236}">
                <a16:creationId xmlns:a16="http://schemas.microsoft.com/office/drawing/2014/main" id="{9BCC188D-1DA2-44CF-9FE5-A3C83C25B448}"/>
              </a:ext>
            </a:extLst>
          </p:cNvPr>
          <p:cNvPicPr/>
          <p:nvPr userDrawn="1"/>
        </p:nvPicPr>
        <p:blipFill rotWithShape="1">
          <a:blip r:embed="rId6" cstate="print">
            <a:extLst>
              <a:ext uri="{28A0092B-C50C-407E-A947-70E740481C1C}">
                <a14:useLocalDpi xmlns:a14="http://schemas.microsoft.com/office/drawing/2010/main" val="0"/>
              </a:ext>
            </a:extLst>
          </a:blip>
          <a:srcRect r="8535"/>
          <a:stretch/>
        </p:blipFill>
        <p:spPr bwMode="auto">
          <a:xfrm>
            <a:off x="1523999" y="5840489"/>
            <a:ext cx="8363486" cy="937058"/>
          </a:xfrm>
          <a:prstGeom prst="rect">
            <a:avLst/>
          </a:prstGeom>
          <a:noFill/>
          <a:ln>
            <a:noFill/>
          </a:ln>
        </p:spPr>
      </p:pic>
      <p:pic>
        <p:nvPicPr>
          <p:cNvPr id="14" name="Picture 13">
            <a:extLst>
              <a:ext uri="{FF2B5EF4-FFF2-40B4-BE49-F238E27FC236}">
                <a16:creationId xmlns:a16="http://schemas.microsoft.com/office/drawing/2014/main" id="{A9C838DA-A346-485D-8D68-F54B3CF13B6A}"/>
              </a:ext>
            </a:extLst>
          </p:cNvPr>
          <p:cNvPicPr/>
          <p:nvPr userDrawn="1"/>
        </p:nvPicPr>
        <p:blipFill rotWithShape="1">
          <a:blip r:embed="rId6" cstate="print">
            <a:extLst>
              <a:ext uri="{28A0092B-C50C-407E-A947-70E740481C1C}">
                <a14:useLocalDpi xmlns:a14="http://schemas.microsoft.com/office/drawing/2010/main" val="0"/>
              </a:ext>
            </a:extLst>
          </a:blip>
          <a:srcRect l="63162" r="8535"/>
          <a:stretch/>
        </p:blipFill>
        <p:spPr bwMode="auto">
          <a:xfrm>
            <a:off x="8153400" y="5837568"/>
            <a:ext cx="2587952" cy="937058"/>
          </a:xfrm>
          <a:prstGeom prst="rect">
            <a:avLst/>
          </a:prstGeom>
          <a:noFill/>
          <a:ln>
            <a:noFill/>
          </a:ln>
        </p:spPr>
      </p:pic>
      <p:graphicFrame>
        <p:nvGraphicFramePr>
          <p:cNvPr id="4" name="Table 3">
            <a:extLst>
              <a:ext uri="{FF2B5EF4-FFF2-40B4-BE49-F238E27FC236}">
                <a16:creationId xmlns:a16="http://schemas.microsoft.com/office/drawing/2014/main" id="{939A2850-618D-4741-9457-0F79253D9561}"/>
              </a:ext>
            </a:extLst>
          </p:cNvPr>
          <p:cNvGraphicFramePr>
            <a:graphicFrameLocks noGrp="1"/>
          </p:cNvGraphicFramePr>
          <p:nvPr userDrawn="1">
            <p:extLst>
              <p:ext uri="{D42A27DB-BD31-4B8C-83A1-F6EECF244321}">
                <p14:modId xmlns:p14="http://schemas.microsoft.com/office/powerpoint/2010/main" val="1606040722"/>
              </p:ext>
            </p:extLst>
          </p:nvPr>
        </p:nvGraphicFramePr>
        <p:xfrm>
          <a:off x="8614879" y="6448616"/>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6" name="Slide Number Placeholder 5">
            <a:extLst>
              <a:ext uri="{FF2B5EF4-FFF2-40B4-BE49-F238E27FC236}">
                <a16:creationId xmlns:a16="http://schemas.microsoft.com/office/drawing/2014/main" id="{19746FBB-42F1-4240-AFA5-F54BA7E644EC}"/>
              </a:ext>
            </a:extLst>
          </p:cNvPr>
          <p:cNvSpPr txBox="1">
            <a:spLocks/>
          </p:cNvSpPr>
          <p:nvPr userDrawn="1"/>
        </p:nvSpPr>
        <p:spPr>
          <a:xfrm>
            <a:off x="10213810" y="6466316"/>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
        <p:nvSpPr>
          <p:cNvPr id="21" name="Date Placeholder 20">
            <a:extLst>
              <a:ext uri="{FF2B5EF4-FFF2-40B4-BE49-F238E27FC236}">
                <a16:creationId xmlns:a16="http://schemas.microsoft.com/office/drawing/2014/main" id="{8BF8764E-919D-4FF1-B9C1-4F64A5AB50EF}"/>
              </a:ext>
            </a:extLst>
          </p:cNvPr>
          <p:cNvSpPr>
            <a:spLocks noGrp="1"/>
          </p:cNvSpPr>
          <p:nvPr>
            <p:ph type="dt" sz="half" idx="14"/>
          </p:nvPr>
        </p:nvSpPr>
        <p:spPr/>
        <p:txBody>
          <a:bodyPr/>
          <a:lstStyle/>
          <a:p>
            <a:fld id="{99E61A2A-A924-49B0-9433-0FCD3D5333F9}" type="datetimeFigureOut">
              <a:rPr lang="en-US" smtClean="0"/>
              <a:t>8/3/2022</a:t>
            </a:fld>
            <a:endParaRPr lang="en-US"/>
          </a:p>
        </p:txBody>
      </p:sp>
      <p:sp>
        <p:nvSpPr>
          <p:cNvPr id="22" name="Footer Placeholder 21">
            <a:extLst>
              <a:ext uri="{FF2B5EF4-FFF2-40B4-BE49-F238E27FC236}">
                <a16:creationId xmlns:a16="http://schemas.microsoft.com/office/drawing/2014/main" id="{62EC49C9-A873-4844-941D-0196E2A764C5}"/>
              </a:ext>
            </a:extLst>
          </p:cNvPr>
          <p:cNvSpPr>
            <a:spLocks noGrp="1"/>
          </p:cNvSpPr>
          <p:nvPr>
            <p:ph type="ftr" sz="quarter" idx="15"/>
          </p:nvPr>
        </p:nvSpPr>
        <p:spPr/>
        <p:txBody>
          <a:bodyPr/>
          <a:lstStyle/>
          <a:p>
            <a:endParaRPr lang="en-US" dirty="0"/>
          </a:p>
        </p:txBody>
      </p:sp>
      <p:sp>
        <p:nvSpPr>
          <p:cNvPr id="23" name="Slide Number Placeholder 22">
            <a:extLst>
              <a:ext uri="{FF2B5EF4-FFF2-40B4-BE49-F238E27FC236}">
                <a16:creationId xmlns:a16="http://schemas.microsoft.com/office/drawing/2014/main" id="{B250E956-660A-4CA8-9FCD-B084D948E61D}"/>
              </a:ext>
            </a:extLst>
          </p:cNvPr>
          <p:cNvSpPr>
            <a:spLocks noGrp="1"/>
          </p:cNvSpPr>
          <p:nvPr>
            <p:ph type="sldNum" sz="quarter" idx="16"/>
          </p:nvPr>
        </p:nvSpPr>
        <p:spPr/>
        <p:txBody>
          <a:bodyPr/>
          <a:lstStyle/>
          <a:p>
            <a:fld id="{E4A6D72F-D5D8-40ED-8A86-6B759318CC63}" type="slidenum">
              <a:rPr lang="en-US" smtClean="0"/>
              <a:t>‹#›</a:t>
            </a:fld>
            <a:endParaRPr lang="en-US"/>
          </a:p>
        </p:txBody>
      </p:sp>
      <p:pic>
        <p:nvPicPr>
          <p:cNvPr id="12" name="Picture 11">
            <a:extLst>
              <a:ext uri="{FF2B5EF4-FFF2-40B4-BE49-F238E27FC236}">
                <a16:creationId xmlns:a16="http://schemas.microsoft.com/office/drawing/2014/main" id="{7A0C5892-9567-4FE6-A0F8-BFF667F86306}"/>
              </a:ext>
            </a:extLst>
          </p:cNvPr>
          <p:cNvPicPr/>
          <p:nvPr userDrawn="1"/>
        </p:nvPicPr>
        <p:blipFill rotWithShape="1">
          <a:blip r:embed="rId7" cstate="print">
            <a:extLst>
              <a:ext uri="{28A0092B-C50C-407E-A947-70E740481C1C}">
                <a14:useLocalDpi xmlns:a14="http://schemas.microsoft.com/office/drawing/2010/main" val="0"/>
              </a:ext>
            </a:extLst>
          </a:blip>
          <a:srcRect t="6968" r="63144"/>
          <a:stretch/>
        </p:blipFill>
        <p:spPr bwMode="auto">
          <a:xfrm>
            <a:off x="1907773" y="5905727"/>
            <a:ext cx="2983404" cy="783648"/>
          </a:xfrm>
          <a:prstGeom prst="rect">
            <a:avLst/>
          </a:prstGeom>
          <a:noFill/>
          <a:ln>
            <a:noFill/>
          </a:ln>
        </p:spPr>
      </p:pic>
      <p:sp>
        <p:nvSpPr>
          <p:cNvPr id="13" name="Rectangle 12">
            <a:extLst>
              <a:ext uri="{FF2B5EF4-FFF2-40B4-BE49-F238E27FC236}">
                <a16:creationId xmlns:a16="http://schemas.microsoft.com/office/drawing/2014/main" id="{BCDA09B1-383F-4E69-AAE0-D44239989B21}"/>
              </a:ext>
            </a:extLst>
          </p:cNvPr>
          <p:cNvSpPr/>
          <p:nvPr userDrawn="1"/>
        </p:nvSpPr>
        <p:spPr>
          <a:xfrm>
            <a:off x="1481001" y="5922984"/>
            <a:ext cx="1082880" cy="820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0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repeatCount="indefinite" fill="remove" display="0">
                  <p:stCondLst>
                    <p:cond delay="indefinite"/>
                  </p:stCondLst>
                </p:cTn>
                <p:tgtEl>
                  <p:spTgt spid="15"/>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9F6F9E-A9CB-4AE6-935D-CE5142845EE7}"/>
              </a:ext>
            </a:extLst>
          </p:cNvPr>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1F1C6-5873-435F-AF47-8734DF0007F6}"/>
              </a:ext>
            </a:extLst>
          </p:cNvPr>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F78FC290-82EA-4A3D-93DA-AEBD9950B86D}"/>
              </a:ext>
            </a:extLst>
          </p:cNvPr>
          <p:cNvSpPr>
            <a:spLocks noGrp="1"/>
          </p:cNvSpPr>
          <p:nvPr>
            <p:ph type="body" orient="vert" idx="1"/>
          </p:nvPr>
        </p:nvSpPr>
        <p:spPr>
          <a:xfrm>
            <a:off x="838200" y="1825625"/>
            <a:ext cx="10515600" cy="4296080"/>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3317DA3F-7B3A-4C21-ABDC-197C909DE92A}"/>
              </a:ext>
            </a:extLst>
          </p:cNvPr>
          <p:cNvPicPr/>
          <p:nvPr userDrawn="1"/>
        </p:nvPicPr>
        <p:blipFill rotWithShape="1">
          <a:blip r:embed="rId2" cstate="print">
            <a:extLst>
              <a:ext uri="{28A0092B-C50C-407E-A947-70E740481C1C}">
                <a14:useLocalDpi xmlns:a14="http://schemas.microsoft.com/office/drawing/2010/main" val="0"/>
              </a:ext>
            </a:extLst>
          </a:blip>
          <a:srcRect l="35593" r="8240"/>
          <a:stretch/>
        </p:blipFill>
        <p:spPr bwMode="auto">
          <a:xfrm>
            <a:off x="5305424" y="6121705"/>
            <a:ext cx="6048376" cy="652699"/>
          </a:xfrm>
          <a:prstGeom prst="rect">
            <a:avLst/>
          </a:prstGeom>
          <a:noFill/>
          <a:ln>
            <a:noFill/>
          </a:ln>
        </p:spPr>
      </p:pic>
      <p:pic>
        <p:nvPicPr>
          <p:cNvPr id="12" name="Picture 11">
            <a:extLst>
              <a:ext uri="{FF2B5EF4-FFF2-40B4-BE49-F238E27FC236}">
                <a16:creationId xmlns:a16="http://schemas.microsoft.com/office/drawing/2014/main" id="{569F8690-83E4-40DB-B0C8-187B7EC58B5B}"/>
              </a:ext>
            </a:extLst>
          </p:cNvPr>
          <p:cNvPicPr/>
          <p:nvPr userDrawn="1"/>
        </p:nvPicPr>
        <p:blipFill rotWithShape="1">
          <a:blip r:embed="rId2"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4" name="Table 3">
            <a:extLst>
              <a:ext uri="{FF2B5EF4-FFF2-40B4-BE49-F238E27FC236}">
                <a16:creationId xmlns:a16="http://schemas.microsoft.com/office/drawing/2014/main" id="{06141D61-06CA-464D-A5D8-B72977F9CFB7}"/>
              </a:ext>
            </a:extLst>
          </p:cNvPr>
          <p:cNvGraphicFramePr>
            <a:graphicFrameLocks noGrp="1"/>
          </p:cNvGraphicFramePr>
          <p:nvPr userDrawn="1">
            <p:extLst>
              <p:ext uri="{D42A27DB-BD31-4B8C-83A1-F6EECF244321}">
                <p14:modId xmlns:p14="http://schemas.microsoft.com/office/powerpoint/2010/main" val="1602640661"/>
              </p:ext>
            </p:extLst>
          </p:nvPr>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5" name="Slide Number Placeholder 5">
            <a:extLst>
              <a:ext uri="{FF2B5EF4-FFF2-40B4-BE49-F238E27FC236}">
                <a16:creationId xmlns:a16="http://schemas.microsoft.com/office/drawing/2014/main" id="{CD92BA4A-9A8F-446E-BEEA-2B086393FAF7}"/>
              </a:ext>
            </a:extLst>
          </p:cNvPr>
          <p:cNvSpPr txBox="1">
            <a:spLocks/>
          </p:cNvSpPr>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216428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4CD37-A6D0-48DF-8322-01E231FDC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3E461-6119-4EF7-8C3C-EAF967C673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0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97BD3-2275-4BF2-917C-BA1D6DD5E92C}"/>
              </a:ext>
            </a:extLst>
          </p:cNvPr>
          <p:cNvSpPr/>
          <p:nvPr userDrawn="1"/>
        </p:nvSpPr>
        <p:spPr>
          <a:xfrm>
            <a:off x="-9526" y="-50306"/>
            <a:ext cx="12201525"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C2334-B9D9-461D-9062-EEE0E9416CB9}"/>
              </a:ext>
            </a:extLst>
          </p:cNvPr>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F23259E-57FF-4DFC-B70B-D57421FC30C2}"/>
              </a:ext>
            </a:extLst>
          </p:cNvPr>
          <p:cNvSpPr>
            <a:spLocks noGrp="1"/>
          </p:cNvSpPr>
          <p:nvPr>
            <p:ph idx="1"/>
          </p:nvPr>
        </p:nvSpPr>
        <p:spPr>
          <a:xfrm>
            <a:off x="838201" y="1847850"/>
            <a:ext cx="10515600" cy="4273855"/>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ED1414A2-0990-4015-A8A1-F063865FCD95}"/>
              </a:ext>
            </a:extLst>
          </p:cNvPr>
          <p:cNvSpPr>
            <a:spLocks noGrp="1"/>
          </p:cNvSpPr>
          <p:nvPr>
            <p:ph type="sldNum" sz="quarter" idx="12"/>
          </p:nvPr>
        </p:nvSpPr>
        <p:spPr>
          <a:xfrm>
            <a:off x="9489058" y="6330560"/>
            <a:ext cx="414067" cy="365125"/>
          </a:xfrm>
        </p:spPr>
        <p:txBody>
          <a:bodyPr/>
          <a:lstStyle/>
          <a:p>
            <a:fld id="{E4A6D72F-D5D8-40ED-8A86-6B759318CC63}" type="slidenum">
              <a:rPr lang="en-US" smtClean="0"/>
              <a:t>‹#›</a:t>
            </a:fld>
            <a:endParaRPr lang="en-US" dirty="0"/>
          </a:p>
        </p:txBody>
      </p:sp>
      <p:pic>
        <p:nvPicPr>
          <p:cNvPr id="13" name="Picture 12">
            <a:extLst>
              <a:ext uri="{FF2B5EF4-FFF2-40B4-BE49-F238E27FC236}">
                <a16:creationId xmlns:a16="http://schemas.microsoft.com/office/drawing/2014/main" id="{63951521-7928-496B-818E-831C0E7049E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r="8555"/>
          <a:stretch/>
        </p:blipFill>
        <p:spPr>
          <a:xfrm>
            <a:off x="6901132" y="6121705"/>
            <a:ext cx="4458420" cy="693518"/>
          </a:xfrm>
          <a:prstGeom prst="rect">
            <a:avLst/>
          </a:prstGeom>
        </p:spPr>
      </p:pic>
      <p:pic>
        <p:nvPicPr>
          <p:cNvPr id="10" name="Picture 9">
            <a:extLst>
              <a:ext uri="{FF2B5EF4-FFF2-40B4-BE49-F238E27FC236}">
                <a16:creationId xmlns:a16="http://schemas.microsoft.com/office/drawing/2014/main" id="{9F0AB249-9188-4A0C-87F4-F294530490A1}"/>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838200" y="6124847"/>
            <a:ext cx="5844398" cy="652699"/>
          </a:xfrm>
          <a:prstGeom prst="rect">
            <a:avLst/>
          </a:prstGeom>
          <a:noFill/>
          <a:ln>
            <a:noFill/>
          </a:ln>
        </p:spPr>
      </p:pic>
      <p:graphicFrame>
        <p:nvGraphicFramePr>
          <p:cNvPr id="5" name="Table 4">
            <a:extLst>
              <a:ext uri="{FF2B5EF4-FFF2-40B4-BE49-F238E27FC236}">
                <a16:creationId xmlns:a16="http://schemas.microsoft.com/office/drawing/2014/main" id="{25005EF3-2382-4623-A247-2F84692BD601}"/>
              </a:ext>
            </a:extLst>
          </p:cNvPr>
          <p:cNvGraphicFramePr>
            <a:graphicFrameLocks noGrp="1"/>
          </p:cNvGraphicFramePr>
          <p:nvPr userDrawn="1">
            <p:extLst>
              <p:ext uri="{D42A27DB-BD31-4B8C-83A1-F6EECF244321}">
                <p14:modId xmlns:p14="http://schemas.microsoft.com/office/powerpoint/2010/main" val="582401570"/>
              </p:ext>
            </p:extLst>
          </p:nvPr>
        </p:nvGraphicFramePr>
        <p:xfrm>
          <a:off x="9347992" y="6450098"/>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4" name="Slide Number Placeholder 5">
            <a:extLst>
              <a:ext uri="{FF2B5EF4-FFF2-40B4-BE49-F238E27FC236}">
                <a16:creationId xmlns:a16="http://schemas.microsoft.com/office/drawing/2014/main" id="{A292F81F-D4E1-4532-B1CF-2C6A99F0CC8E}"/>
              </a:ext>
            </a:extLst>
          </p:cNvPr>
          <p:cNvSpPr txBox="1">
            <a:spLocks/>
          </p:cNvSpPr>
          <p:nvPr userDrawn="1"/>
        </p:nvSpPr>
        <p:spPr>
          <a:xfrm>
            <a:off x="10939733"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pic>
        <p:nvPicPr>
          <p:cNvPr id="11" name="Picture 10">
            <a:extLst>
              <a:ext uri="{FF2B5EF4-FFF2-40B4-BE49-F238E27FC236}">
                <a16:creationId xmlns:a16="http://schemas.microsoft.com/office/drawing/2014/main" id="{F2D342C3-603B-4BBF-982B-F092085FBEDB}"/>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1136650" y="6126048"/>
            <a:ext cx="5844398" cy="652699"/>
          </a:xfrm>
          <a:prstGeom prst="rect">
            <a:avLst/>
          </a:prstGeom>
          <a:noFill/>
          <a:ln>
            <a:noFill/>
          </a:ln>
        </p:spPr>
      </p:pic>
      <p:sp>
        <p:nvSpPr>
          <p:cNvPr id="6" name="Rectangle 5">
            <a:extLst>
              <a:ext uri="{FF2B5EF4-FFF2-40B4-BE49-F238E27FC236}">
                <a16:creationId xmlns:a16="http://schemas.microsoft.com/office/drawing/2014/main" id="{C46DD376-8B75-4C06-A4A0-1EA9A2C781B6}"/>
              </a:ext>
            </a:extLst>
          </p:cNvPr>
          <p:cNvSpPr/>
          <p:nvPr userDrawn="1"/>
        </p:nvSpPr>
        <p:spPr>
          <a:xfrm>
            <a:off x="704850" y="6180214"/>
            <a:ext cx="952500" cy="635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56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53C7D4-2B21-43C1-8A1D-82CD8460A5ED}"/>
              </a:ext>
            </a:extLst>
          </p:cNvPr>
          <p:cNvSpPr/>
          <p:nvPr userDrawn="1"/>
        </p:nvSpPr>
        <p:spPr>
          <a:xfrm>
            <a:off x="-255917" y="-50306"/>
            <a:ext cx="12447917" cy="613995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8EF73-9546-483D-9EAD-DFB6329625CD}"/>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Bookman Old Style" panose="0205060405050502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D0D0917-E86B-442A-882B-336824D59C0C}"/>
              </a:ext>
            </a:extLst>
          </p:cNvPr>
          <p:cNvSpPr>
            <a:spLocks noGrp="1"/>
          </p:cNvSpPr>
          <p:nvPr>
            <p:ph type="body" idx="1"/>
          </p:nvPr>
        </p:nvSpPr>
        <p:spPr>
          <a:xfrm>
            <a:off x="831850" y="4589463"/>
            <a:ext cx="10515600" cy="1500187"/>
          </a:xfrm>
        </p:spPr>
        <p:txBody>
          <a:bodyPr/>
          <a:lstStyle>
            <a:lvl1pPr marL="0" indent="0">
              <a:buNone/>
              <a:defRPr sz="2400" i="1">
                <a:solidFill>
                  <a:schemeClr val="bg1"/>
                </a:solidFill>
                <a:latin typeface="Bookman Old Style" panose="0205060405050502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E0DF763E-1509-4515-BAFA-E814BDB60D6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r="8301"/>
          <a:stretch/>
        </p:blipFill>
        <p:spPr>
          <a:xfrm>
            <a:off x="6830680" y="6121705"/>
            <a:ext cx="4516769" cy="693518"/>
          </a:xfrm>
          <a:prstGeom prst="rect">
            <a:avLst/>
          </a:prstGeom>
        </p:spPr>
      </p:pic>
      <p:pic>
        <p:nvPicPr>
          <p:cNvPr id="11" name="Picture 10">
            <a:extLst>
              <a:ext uri="{FF2B5EF4-FFF2-40B4-BE49-F238E27FC236}">
                <a16:creationId xmlns:a16="http://schemas.microsoft.com/office/drawing/2014/main" id="{56702010-605F-4CF2-9B41-A3AB74BFE820}"/>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4" name="Table 3">
            <a:extLst>
              <a:ext uri="{FF2B5EF4-FFF2-40B4-BE49-F238E27FC236}">
                <a16:creationId xmlns:a16="http://schemas.microsoft.com/office/drawing/2014/main" id="{D09C2779-491C-4D47-959D-0BC7B0C2D783}"/>
              </a:ext>
            </a:extLst>
          </p:cNvPr>
          <p:cNvGraphicFramePr>
            <a:graphicFrameLocks noGrp="1"/>
          </p:cNvGraphicFramePr>
          <p:nvPr userDrawn="1">
            <p:extLst>
              <p:ext uri="{D42A27DB-BD31-4B8C-83A1-F6EECF244321}">
                <p14:modId xmlns:p14="http://schemas.microsoft.com/office/powerpoint/2010/main" val="2005833679"/>
              </p:ext>
            </p:extLst>
          </p:nvPr>
        </p:nvGraphicFramePr>
        <p:xfrm>
          <a:off x="9335054" y="6450098"/>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5" name="Slide Number Placeholder 5">
            <a:extLst>
              <a:ext uri="{FF2B5EF4-FFF2-40B4-BE49-F238E27FC236}">
                <a16:creationId xmlns:a16="http://schemas.microsoft.com/office/drawing/2014/main" id="{2C98493A-4534-4CA0-871E-2133AF8DA10C}"/>
              </a:ext>
            </a:extLst>
          </p:cNvPr>
          <p:cNvSpPr txBox="1">
            <a:spLocks/>
          </p:cNvSpPr>
          <p:nvPr userDrawn="1"/>
        </p:nvSpPr>
        <p:spPr>
          <a:xfrm>
            <a:off x="1093338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193422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92594-4F40-4A92-BAF4-8A3913445AA3}"/>
              </a:ext>
            </a:extLst>
          </p:cNvPr>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02AD6-4433-4D36-B5CB-B18AB9DADB13}"/>
              </a:ext>
            </a:extLst>
          </p:cNvPr>
          <p:cNvSpPr>
            <a:spLocks noGrp="1"/>
          </p:cNvSpPr>
          <p:nvPr>
            <p:ph type="title" hasCustomPrompt="1"/>
          </p:nvPr>
        </p:nvSpPr>
        <p:spPr>
          <a:xfrm>
            <a:off x="839788" y="365125"/>
            <a:ext cx="10515600" cy="1325563"/>
          </a:xfrm>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1607EE7-D66A-4C98-A355-90546EA8EC4F}"/>
              </a:ext>
            </a:extLst>
          </p:cNvPr>
          <p:cNvSpPr>
            <a:spLocks noGrp="1"/>
          </p:cNvSpPr>
          <p:nvPr>
            <p:ph type="body" idx="1"/>
          </p:nvPr>
        </p:nvSpPr>
        <p:spPr>
          <a:xfrm>
            <a:off x="839788" y="1681163"/>
            <a:ext cx="5157787" cy="823912"/>
          </a:xfrm>
        </p:spPr>
        <p:txBody>
          <a:bodyPr anchor="b"/>
          <a:lstStyle>
            <a:lvl1pPr marL="0" indent="0">
              <a:buNone/>
              <a:defRPr sz="2400" b="1">
                <a:latin typeface="Bookman Old Style" panose="020506040505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1DB268-2C49-45FC-9159-62EEC31A8AFE}"/>
              </a:ext>
            </a:extLst>
          </p:cNvPr>
          <p:cNvSpPr>
            <a:spLocks noGrp="1"/>
          </p:cNvSpPr>
          <p:nvPr>
            <p:ph sz="half" idx="2"/>
          </p:nvPr>
        </p:nvSpPr>
        <p:spPr>
          <a:xfrm>
            <a:off x="839788" y="2505075"/>
            <a:ext cx="5157787" cy="361663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7C5F13D-BCF4-4ECC-B0F0-F466F659602C}"/>
              </a:ext>
            </a:extLst>
          </p:cNvPr>
          <p:cNvSpPr>
            <a:spLocks noGrp="1"/>
          </p:cNvSpPr>
          <p:nvPr>
            <p:ph type="body" sz="quarter" idx="3"/>
          </p:nvPr>
        </p:nvSpPr>
        <p:spPr>
          <a:xfrm>
            <a:off x="6172200" y="1681163"/>
            <a:ext cx="5183188" cy="823912"/>
          </a:xfrm>
        </p:spPr>
        <p:txBody>
          <a:bodyPr anchor="b"/>
          <a:lstStyle>
            <a:lvl1pPr marL="0" indent="0">
              <a:buNone/>
              <a:defRPr sz="2400" b="1">
                <a:latin typeface="Bookman Old Style" panose="020506040505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DB6016-D228-427A-AFA2-964C4988A469}"/>
              </a:ext>
            </a:extLst>
          </p:cNvPr>
          <p:cNvSpPr>
            <a:spLocks noGrp="1"/>
          </p:cNvSpPr>
          <p:nvPr>
            <p:ph sz="quarter" idx="4"/>
          </p:nvPr>
        </p:nvSpPr>
        <p:spPr>
          <a:xfrm>
            <a:off x="6172200" y="2505075"/>
            <a:ext cx="5183188" cy="361663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8757829B-690A-4463-A5BB-7AEA27A71D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r="7634"/>
          <a:stretch/>
        </p:blipFill>
        <p:spPr>
          <a:xfrm>
            <a:off x="6830680" y="6121705"/>
            <a:ext cx="4521531" cy="693518"/>
          </a:xfrm>
          <a:prstGeom prst="rect">
            <a:avLst/>
          </a:prstGeom>
        </p:spPr>
      </p:pic>
      <p:pic>
        <p:nvPicPr>
          <p:cNvPr id="15" name="Picture 14">
            <a:extLst>
              <a:ext uri="{FF2B5EF4-FFF2-40B4-BE49-F238E27FC236}">
                <a16:creationId xmlns:a16="http://schemas.microsoft.com/office/drawing/2014/main" id="{31BFF133-89B5-4303-8136-98289A3E47BF}"/>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7" name="Table 6">
            <a:extLst>
              <a:ext uri="{FF2B5EF4-FFF2-40B4-BE49-F238E27FC236}">
                <a16:creationId xmlns:a16="http://schemas.microsoft.com/office/drawing/2014/main" id="{A5DA6E9B-037E-4BE6-94BC-D7E4CC444024}"/>
              </a:ext>
            </a:extLst>
          </p:cNvPr>
          <p:cNvGraphicFramePr>
            <a:graphicFrameLocks noGrp="1"/>
          </p:cNvGraphicFramePr>
          <p:nvPr userDrawn="1">
            <p:extLst>
              <p:ext uri="{D42A27DB-BD31-4B8C-83A1-F6EECF244321}">
                <p14:modId xmlns:p14="http://schemas.microsoft.com/office/powerpoint/2010/main" val="2091282757"/>
              </p:ext>
            </p:extLst>
          </p:nvPr>
        </p:nvGraphicFramePr>
        <p:xfrm>
          <a:off x="9376520" y="648597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8" name="Slide Number Placeholder 5">
            <a:extLst>
              <a:ext uri="{FF2B5EF4-FFF2-40B4-BE49-F238E27FC236}">
                <a16:creationId xmlns:a16="http://schemas.microsoft.com/office/drawing/2014/main" id="{3A38C92A-BD09-4754-B80A-5D640BAC3BBA}"/>
              </a:ext>
            </a:extLst>
          </p:cNvPr>
          <p:cNvSpPr txBox="1">
            <a:spLocks/>
          </p:cNvSpPr>
          <p:nvPr userDrawn="1"/>
        </p:nvSpPr>
        <p:spPr>
          <a:xfrm>
            <a:off x="10981126" y="6492875"/>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170983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30C94E-ED3C-4F20-9899-C61DF744B6FF}"/>
              </a:ext>
            </a:extLst>
          </p:cNvPr>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32C01-57AC-453B-9EED-B9D27B0C7728}"/>
              </a:ext>
            </a:extLst>
          </p:cNvPr>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3D6AC9F-A847-4C72-95ED-89DCAF2B3D07}"/>
              </a:ext>
            </a:extLst>
          </p:cNvPr>
          <p:cNvSpPr>
            <a:spLocks noGrp="1"/>
          </p:cNvSpPr>
          <p:nvPr>
            <p:ph sz="half" idx="1"/>
          </p:nvPr>
        </p:nvSpPr>
        <p:spPr>
          <a:xfrm>
            <a:off x="838200" y="1825625"/>
            <a:ext cx="5181600" cy="429608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71667CE-1F52-4D9D-A199-7BD1A607BD43}"/>
              </a:ext>
            </a:extLst>
          </p:cNvPr>
          <p:cNvSpPr>
            <a:spLocks noGrp="1"/>
          </p:cNvSpPr>
          <p:nvPr>
            <p:ph sz="half" idx="2"/>
          </p:nvPr>
        </p:nvSpPr>
        <p:spPr>
          <a:xfrm>
            <a:off x="6172200" y="1825625"/>
            <a:ext cx="5181600" cy="429608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A10DBDC4-E0E5-4AF9-8C81-A8AD81AACE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r="7727"/>
          <a:stretch/>
        </p:blipFill>
        <p:spPr>
          <a:xfrm>
            <a:off x="6830680" y="6121705"/>
            <a:ext cx="4523120" cy="693518"/>
          </a:xfrm>
          <a:prstGeom prst="rect">
            <a:avLst/>
          </a:prstGeom>
        </p:spPr>
      </p:pic>
      <p:pic>
        <p:nvPicPr>
          <p:cNvPr id="13" name="Picture 12">
            <a:extLst>
              <a:ext uri="{FF2B5EF4-FFF2-40B4-BE49-F238E27FC236}">
                <a16:creationId xmlns:a16="http://schemas.microsoft.com/office/drawing/2014/main" id="{DAA25B3F-B379-4E88-86E0-AD8FD37F8D0B}"/>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5" name="Table 4">
            <a:extLst>
              <a:ext uri="{FF2B5EF4-FFF2-40B4-BE49-F238E27FC236}">
                <a16:creationId xmlns:a16="http://schemas.microsoft.com/office/drawing/2014/main" id="{65DAF1CF-7428-494B-AF10-0F925FD4FEFC}"/>
              </a:ext>
            </a:extLst>
          </p:cNvPr>
          <p:cNvGraphicFramePr>
            <a:graphicFrameLocks noGrp="1"/>
          </p:cNvGraphicFramePr>
          <p:nvPr userDrawn="1">
            <p:extLst>
              <p:ext uri="{D42A27DB-BD31-4B8C-83A1-F6EECF244321}">
                <p14:modId xmlns:p14="http://schemas.microsoft.com/office/powerpoint/2010/main" val="2518920277"/>
              </p:ext>
            </p:extLst>
          </p:nvPr>
        </p:nvGraphicFramePr>
        <p:xfrm>
          <a:off x="9462292" y="643922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6" name="Slide Number Placeholder 5">
            <a:extLst>
              <a:ext uri="{FF2B5EF4-FFF2-40B4-BE49-F238E27FC236}">
                <a16:creationId xmlns:a16="http://schemas.microsoft.com/office/drawing/2014/main" id="{CC074CDE-B98C-4A71-BA38-9D76260055C0}"/>
              </a:ext>
            </a:extLst>
          </p:cNvPr>
          <p:cNvSpPr txBox="1">
            <a:spLocks/>
          </p:cNvSpPr>
          <p:nvPr userDrawn="1"/>
        </p:nvSpPr>
        <p:spPr>
          <a:xfrm>
            <a:off x="11064820"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189505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5CB6B0-A75E-4939-86A7-36245F451189}"/>
              </a:ext>
            </a:extLst>
          </p:cNvPr>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3EF73-A06A-414F-B3EE-1AEA23E64DD2}"/>
              </a:ext>
            </a:extLst>
          </p:cNvPr>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p>
        </p:txBody>
      </p:sp>
      <p:pic>
        <p:nvPicPr>
          <p:cNvPr id="9" name="Picture 8">
            <a:extLst>
              <a:ext uri="{FF2B5EF4-FFF2-40B4-BE49-F238E27FC236}">
                <a16:creationId xmlns:a16="http://schemas.microsoft.com/office/drawing/2014/main" id="{210A343E-79DD-428D-8619-26D22DFF1C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r="8301"/>
          <a:stretch/>
        </p:blipFill>
        <p:spPr>
          <a:xfrm>
            <a:off x="6830680" y="6121705"/>
            <a:ext cx="4340527" cy="693518"/>
          </a:xfrm>
          <a:prstGeom prst="rect">
            <a:avLst/>
          </a:prstGeom>
        </p:spPr>
      </p:pic>
      <p:pic>
        <p:nvPicPr>
          <p:cNvPr id="11" name="Picture 10">
            <a:extLst>
              <a:ext uri="{FF2B5EF4-FFF2-40B4-BE49-F238E27FC236}">
                <a16:creationId xmlns:a16="http://schemas.microsoft.com/office/drawing/2014/main" id="{3E1BA03F-55B9-4BAB-BC51-67712B6980A4}"/>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3" name="Table 2">
            <a:extLst>
              <a:ext uri="{FF2B5EF4-FFF2-40B4-BE49-F238E27FC236}">
                <a16:creationId xmlns:a16="http://schemas.microsoft.com/office/drawing/2014/main" id="{135B5BDE-732C-43E9-8620-6527A9FCED2F}"/>
              </a:ext>
            </a:extLst>
          </p:cNvPr>
          <p:cNvGraphicFramePr>
            <a:graphicFrameLocks noGrp="1"/>
          </p:cNvGraphicFramePr>
          <p:nvPr userDrawn="1">
            <p:extLst>
              <p:ext uri="{D42A27DB-BD31-4B8C-83A1-F6EECF244321}">
                <p14:modId xmlns:p14="http://schemas.microsoft.com/office/powerpoint/2010/main" val="4256701642"/>
              </p:ext>
            </p:extLst>
          </p:nvPr>
        </p:nvGraphicFramePr>
        <p:xfrm>
          <a:off x="9182651" y="6459838"/>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4" name="Slide Number Placeholder 5">
            <a:extLst>
              <a:ext uri="{FF2B5EF4-FFF2-40B4-BE49-F238E27FC236}">
                <a16:creationId xmlns:a16="http://schemas.microsoft.com/office/drawing/2014/main" id="{8BE6DCC2-C59F-46CD-8B0A-2E4BF91AA6B2}"/>
              </a:ext>
            </a:extLst>
          </p:cNvPr>
          <p:cNvSpPr txBox="1">
            <a:spLocks/>
          </p:cNvSpPr>
          <p:nvPr userDrawn="1"/>
        </p:nvSpPr>
        <p:spPr>
          <a:xfrm>
            <a:off x="10775729" y="6454417"/>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59415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B3337-857B-4BDE-86D2-386B53A79621}"/>
              </a:ext>
            </a:extLst>
          </p:cNvPr>
          <p:cNvSpPr/>
          <p:nvPr userDrawn="1"/>
        </p:nvSpPr>
        <p:spPr>
          <a:xfrm>
            <a:off x="-255917" y="0"/>
            <a:ext cx="12447917" cy="454615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E4C8053-B688-4AE7-907D-86BA490682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p:blipFill>
        <p:spPr>
          <a:xfrm>
            <a:off x="6830680" y="6121705"/>
            <a:ext cx="4517367" cy="693518"/>
          </a:xfrm>
          <a:prstGeom prst="rect">
            <a:avLst/>
          </a:prstGeom>
        </p:spPr>
      </p:pic>
      <p:pic>
        <p:nvPicPr>
          <p:cNvPr id="11" name="Picture 10">
            <a:extLst>
              <a:ext uri="{FF2B5EF4-FFF2-40B4-BE49-F238E27FC236}">
                <a16:creationId xmlns:a16="http://schemas.microsoft.com/office/drawing/2014/main" id="{E9BE8722-3716-4492-9692-E96ABE3A98C9}"/>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2" name="Table 1">
            <a:extLst>
              <a:ext uri="{FF2B5EF4-FFF2-40B4-BE49-F238E27FC236}">
                <a16:creationId xmlns:a16="http://schemas.microsoft.com/office/drawing/2014/main" id="{E2507BE1-7E47-4482-BBA7-AA52084062E7}"/>
              </a:ext>
            </a:extLst>
          </p:cNvPr>
          <p:cNvGraphicFramePr>
            <a:graphicFrameLocks noGrp="1"/>
          </p:cNvGraphicFramePr>
          <p:nvPr userDrawn="1">
            <p:extLst>
              <p:ext uri="{D42A27DB-BD31-4B8C-83A1-F6EECF244321}">
                <p14:modId xmlns:p14="http://schemas.microsoft.com/office/powerpoint/2010/main" val="1602640661"/>
              </p:ext>
            </p:extLst>
          </p:nvPr>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3" name="Slide Number Placeholder 5">
            <a:extLst>
              <a:ext uri="{FF2B5EF4-FFF2-40B4-BE49-F238E27FC236}">
                <a16:creationId xmlns:a16="http://schemas.microsoft.com/office/drawing/2014/main" id="{0A849F03-A332-42CE-A4F7-2E0EADAD3EA4}"/>
              </a:ext>
            </a:extLst>
          </p:cNvPr>
          <p:cNvSpPr txBox="1">
            <a:spLocks/>
          </p:cNvSpPr>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pic>
        <p:nvPicPr>
          <p:cNvPr id="8" name="Picture 7">
            <a:extLst>
              <a:ext uri="{FF2B5EF4-FFF2-40B4-BE49-F238E27FC236}">
                <a16:creationId xmlns:a16="http://schemas.microsoft.com/office/drawing/2014/main" id="{A4AABF0B-B6FD-4545-A72B-3135F7D90489}"/>
              </a:ext>
            </a:extLst>
          </p:cNvPr>
          <p:cNvPicPr>
            <a:picLocks noChangeAspect="1"/>
          </p:cNvPicPr>
          <p:nvPr userDrawn="1"/>
        </p:nvPicPr>
        <p:blipFill rotWithShape="1">
          <a:blip r:embed="rId4"/>
          <a:srcRect l="20748" t="18795" r="5180" b="7564"/>
          <a:stretch/>
        </p:blipFill>
        <p:spPr>
          <a:xfrm>
            <a:off x="0" y="-60960"/>
            <a:ext cx="12192000" cy="6928627"/>
          </a:xfrm>
          <a:prstGeom prst="rect">
            <a:avLst/>
          </a:prstGeom>
        </p:spPr>
      </p:pic>
    </p:spTree>
    <p:extLst>
      <p:ext uri="{BB962C8B-B14F-4D97-AF65-F5344CB8AC3E}">
        <p14:creationId xmlns:p14="http://schemas.microsoft.com/office/powerpoint/2010/main" val="344543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5280C1-1489-411E-A38D-E8E6DBE3F24C}"/>
              </a:ext>
            </a:extLst>
          </p:cNvPr>
          <p:cNvSpPr/>
          <p:nvPr userDrawn="1"/>
        </p:nvSpPr>
        <p:spPr>
          <a:xfrm>
            <a:off x="-255916" y="-50306"/>
            <a:ext cx="5439104" cy="210770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2F5C7A-5A10-43B1-8DD8-DDAC0292E5E1}"/>
              </a:ext>
            </a:extLst>
          </p:cNvPr>
          <p:cNvSpPr>
            <a:spLocks noGrp="1"/>
          </p:cNvSpPr>
          <p:nvPr>
            <p:ph type="title"/>
          </p:nvPr>
        </p:nvSpPr>
        <p:spPr>
          <a:xfrm>
            <a:off x="839788" y="457200"/>
            <a:ext cx="3932237" cy="1600200"/>
          </a:xfrm>
        </p:spPr>
        <p:txBody>
          <a:bodyPr anchor="b"/>
          <a:lstStyle>
            <a:lvl1pPr>
              <a:defRPr sz="3200" b="1">
                <a:solidFill>
                  <a:schemeClr val="bg1"/>
                </a:solidFill>
                <a:latin typeface="Bookman Old Style" panose="020506040505050202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42268-8690-48F0-83ED-6BDD4FAA78F6}"/>
              </a:ext>
            </a:extLst>
          </p:cNvPr>
          <p:cNvSpPr>
            <a:spLocks noGrp="1"/>
          </p:cNvSpPr>
          <p:nvPr>
            <p:ph idx="1"/>
          </p:nvPr>
        </p:nvSpPr>
        <p:spPr>
          <a:xfrm>
            <a:off x="5183188" y="987425"/>
            <a:ext cx="6172200" cy="4873625"/>
          </a:xfrm>
        </p:spPr>
        <p:txBody>
          <a:bodyPr/>
          <a:lstStyle>
            <a:lvl1pPr>
              <a:defRPr sz="3200">
                <a:latin typeface="Bookman Old Style" panose="02050604050505020204" pitchFamily="18" charset="0"/>
              </a:defRPr>
            </a:lvl1pPr>
            <a:lvl2pPr>
              <a:defRPr sz="2800">
                <a:latin typeface="Bookman Old Style" panose="02050604050505020204" pitchFamily="18" charset="0"/>
              </a:defRPr>
            </a:lvl2pPr>
            <a:lvl3pPr>
              <a:defRPr sz="2400">
                <a:latin typeface="Bookman Old Style" panose="02050604050505020204" pitchFamily="18" charset="0"/>
              </a:defRPr>
            </a:lvl3pPr>
            <a:lvl4pPr>
              <a:defRPr sz="2000">
                <a:latin typeface="Bookman Old Style" panose="02050604050505020204" pitchFamily="18" charset="0"/>
              </a:defRPr>
            </a:lvl4pPr>
            <a:lvl5pPr>
              <a:defRPr sz="2000">
                <a:latin typeface="Bookman Old Style" panose="0205060405050502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2055F37C-C99F-41AF-94D1-EA766BC443CC}"/>
              </a:ext>
            </a:extLst>
          </p:cNvPr>
          <p:cNvPicPr/>
          <p:nvPr userDrawn="1"/>
        </p:nvPicPr>
        <p:blipFill rotWithShape="1">
          <a:blip r:embed="rId2" cstate="print">
            <a:extLst>
              <a:ext uri="{28A0092B-C50C-407E-A947-70E740481C1C}">
                <a14:useLocalDpi xmlns:a14="http://schemas.microsoft.com/office/drawing/2010/main" val="0"/>
              </a:ext>
            </a:extLst>
          </a:blip>
          <a:srcRect l="35593" r="8240"/>
          <a:stretch/>
        </p:blipFill>
        <p:spPr bwMode="auto">
          <a:xfrm>
            <a:off x="5305424" y="6121705"/>
            <a:ext cx="6048376" cy="652699"/>
          </a:xfrm>
          <a:prstGeom prst="rect">
            <a:avLst/>
          </a:prstGeom>
          <a:noFill/>
          <a:ln>
            <a:noFill/>
          </a:ln>
        </p:spPr>
      </p:pic>
      <p:sp>
        <p:nvSpPr>
          <p:cNvPr id="4" name="Text Placeholder 3">
            <a:extLst>
              <a:ext uri="{FF2B5EF4-FFF2-40B4-BE49-F238E27FC236}">
                <a16:creationId xmlns:a16="http://schemas.microsoft.com/office/drawing/2014/main" id="{07062DCA-5D02-4EC3-94E6-9FCCF3EB45DE}"/>
              </a:ext>
            </a:extLst>
          </p:cNvPr>
          <p:cNvSpPr>
            <a:spLocks noGrp="1"/>
          </p:cNvSpPr>
          <p:nvPr>
            <p:ph type="body" sz="half" idx="2"/>
          </p:nvPr>
        </p:nvSpPr>
        <p:spPr>
          <a:xfrm>
            <a:off x="839788" y="2057400"/>
            <a:ext cx="3932237" cy="3811588"/>
          </a:xfrm>
        </p:spPr>
        <p:txBody>
          <a:bodyPr/>
          <a:lstStyle>
            <a:lvl1pPr marL="0" indent="0">
              <a:buNone/>
              <a:defRPr sz="1600">
                <a:latin typeface="Bookman Old Style" panose="0205060405050502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Picture 12">
            <a:extLst>
              <a:ext uri="{FF2B5EF4-FFF2-40B4-BE49-F238E27FC236}">
                <a16:creationId xmlns:a16="http://schemas.microsoft.com/office/drawing/2014/main" id="{FA123025-CF35-46DA-94D9-8843EC9E6F5F}"/>
              </a:ext>
            </a:extLst>
          </p:cNvPr>
          <p:cNvPicPr/>
          <p:nvPr userDrawn="1"/>
        </p:nvPicPr>
        <p:blipFill rotWithShape="1">
          <a:blip r:embed="rId2"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5" name="Table 4">
            <a:extLst>
              <a:ext uri="{FF2B5EF4-FFF2-40B4-BE49-F238E27FC236}">
                <a16:creationId xmlns:a16="http://schemas.microsoft.com/office/drawing/2014/main" id="{4F561051-7801-415F-BA6A-F3092A279A4A}"/>
              </a:ext>
            </a:extLst>
          </p:cNvPr>
          <p:cNvGraphicFramePr>
            <a:graphicFrameLocks noGrp="1"/>
          </p:cNvGraphicFramePr>
          <p:nvPr userDrawn="1">
            <p:extLst>
              <p:ext uri="{D42A27DB-BD31-4B8C-83A1-F6EECF244321}">
                <p14:modId xmlns:p14="http://schemas.microsoft.com/office/powerpoint/2010/main" val="1602640661"/>
              </p:ext>
            </p:extLst>
          </p:nvPr>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6" name="Slide Number Placeholder 5">
            <a:extLst>
              <a:ext uri="{FF2B5EF4-FFF2-40B4-BE49-F238E27FC236}">
                <a16:creationId xmlns:a16="http://schemas.microsoft.com/office/drawing/2014/main" id="{E9C63031-3624-4286-B50F-FB2777677955}"/>
              </a:ext>
            </a:extLst>
          </p:cNvPr>
          <p:cNvSpPr txBox="1">
            <a:spLocks/>
          </p:cNvSpPr>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pic>
        <p:nvPicPr>
          <p:cNvPr id="10" name="Picture 9">
            <a:extLst>
              <a:ext uri="{FF2B5EF4-FFF2-40B4-BE49-F238E27FC236}">
                <a16:creationId xmlns:a16="http://schemas.microsoft.com/office/drawing/2014/main" id="{3ECA384E-C222-4D62-B4A4-2A02A702E442}"/>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1136650" y="6126048"/>
            <a:ext cx="5844398" cy="652699"/>
          </a:xfrm>
          <a:prstGeom prst="rect">
            <a:avLst/>
          </a:prstGeom>
          <a:noFill/>
          <a:ln>
            <a:noFill/>
          </a:ln>
        </p:spPr>
      </p:pic>
      <p:sp>
        <p:nvSpPr>
          <p:cNvPr id="12" name="Rectangle 11">
            <a:extLst>
              <a:ext uri="{FF2B5EF4-FFF2-40B4-BE49-F238E27FC236}">
                <a16:creationId xmlns:a16="http://schemas.microsoft.com/office/drawing/2014/main" id="{9A52FA44-0B67-413C-A8CE-27F1997D8FBE}"/>
              </a:ext>
            </a:extLst>
          </p:cNvPr>
          <p:cNvSpPr/>
          <p:nvPr userDrawn="1"/>
        </p:nvSpPr>
        <p:spPr>
          <a:xfrm>
            <a:off x="704850" y="6180214"/>
            <a:ext cx="952500" cy="635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66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25F8A5-A392-434F-8C58-95603D7085A3}"/>
              </a:ext>
            </a:extLst>
          </p:cNvPr>
          <p:cNvSpPr/>
          <p:nvPr userDrawn="1"/>
        </p:nvSpPr>
        <p:spPr>
          <a:xfrm>
            <a:off x="-255916" y="-50306"/>
            <a:ext cx="5439104" cy="210770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18F05-C9EC-4D76-96DA-55FFBE07664D}"/>
              </a:ext>
            </a:extLst>
          </p:cNvPr>
          <p:cNvSpPr>
            <a:spLocks noGrp="1"/>
          </p:cNvSpPr>
          <p:nvPr>
            <p:ph type="title"/>
          </p:nvPr>
        </p:nvSpPr>
        <p:spPr>
          <a:xfrm>
            <a:off x="839788" y="457200"/>
            <a:ext cx="3932237" cy="1600200"/>
          </a:xfrm>
        </p:spPr>
        <p:txBody>
          <a:bodyPr anchor="b"/>
          <a:lstStyle>
            <a:lvl1pPr>
              <a:defRPr sz="3200" b="1">
                <a:solidFill>
                  <a:schemeClr val="bg1"/>
                </a:solidFill>
                <a:latin typeface="Bookman Old Style" panose="02050604050505020204" pitchFamily="18"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6922A36-F9B7-4010-8E96-624CA16FD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0F92C17-8901-4CB9-B051-477BB17691AE}"/>
              </a:ext>
            </a:extLst>
          </p:cNvPr>
          <p:cNvSpPr>
            <a:spLocks noGrp="1"/>
          </p:cNvSpPr>
          <p:nvPr>
            <p:ph type="body" sz="half" idx="2"/>
          </p:nvPr>
        </p:nvSpPr>
        <p:spPr>
          <a:xfrm>
            <a:off x="839788" y="2057400"/>
            <a:ext cx="3932237" cy="3811588"/>
          </a:xfrm>
        </p:spPr>
        <p:txBody>
          <a:bodyPr/>
          <a:lstStyle>
            <a:lvl1pPr marL="0" indent="0">
              <a:buNone/>
              <a:defRPr sz="1600">
                <a:latin typeface="Bookman Old Style" panose="0205060405050502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1221D11C-78FB-4354-AD73-50A9B9AF2CEE}"/>
              </a:ext>
            </a:extLst>
          </p:cNvPr>
          <p:cNvPicPr/>
          <p:nvPr userDrawn="1"/>
        </p:nvPicPr>
        <p:blipFill rotWithShape="1">
          <a:blip r:embed="rId2" cstate="print">
            <a:extLst>
              <a:ext uri="{28A0092B-C50C-407E-A947-70E740481C1C}">
                <a14:useLocalDpi xmlns:a14="http://schemas.microsoft.com/office/drawing/2010/main" val="0"/>
              </a:ext>
            </a:extLst>
          </a:blip>
          <a:srcRect l="35593" r="8240"/>
          <a:stretch/>
        </p:blipFill>
        <p:spPr bwMode="auto">
          <a:xfrm>
            <a:off x="5305424" y="6121705"/>
            <a:ext cx="6048376" cy="652699"/>
          </a:xfrm>
          <a:prstGeom prst="rect">
            <a:avLst/>
          </a:prstGeom>
          <a:noFill/>
          <a:ln>
            <a:noFill/>
          </a:ln>
        </p:spPr>
      </p:pic>
      <p:pic>
        <p:nvPicPr>
          <p:cNvPr id="13" name="Picture 12">
            <a:extLst>
              <a:ext uri="{FF2B5EF4-FFF2-40B4-BE49-F238E27FC236}">
                <a16:creationId xmlns:a16="http://schemas.microsoft.com/office/drawing/2014/main" id="{193511D9-BF0E-47F0-9471-6EF44EA53FB9}"/>
              </a:ext>
            </a:extLst>
          </p:cNvPr>
          <p:cNvPicPr/>
          <p:nvPr userDrawn="1"/>
        </p:nvPicPr>
        <p:blipFill rotWithShape="1">
          <a:blip r:embed="rId2"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5" name="Table 4">
            <a:extLst>
              <a:ext uri="{FF2B5EF4-FFF2-40B4-BE49-F238E27FC236}">
                <a16:creationId xmlns:a16="http://schemas.microsoft.com/office/drawing/2014/main" id="{E2215EB6-F94A-489C-A058-65516DDAF546}"/>
              </a:ext>
            </a:extLst>
          </p:cNvPr>
          <p:cNvGraphicFramePr>
            <a:graphicFrameLocks noGrp="1"/>
          </p:cNvGraphicFramePr>
          <p:nvPr userDrawn="1">
            <p:extLst>
              <p:ext uri="{D42A27DB-BD31-4B8C-83A1-F6EECF244321}">
                <p14:modId xmlns:p14="http://schemas.microsoft.com/office/powerpoint/2010/main" val="1602640661"/>
              </p:ext>
            </p:extLst>
          </p:nvPr>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6" name="Slide Number Placeholder 5">
            <a:extLst>
              <a:ext uri="{FF2B5EF4-FFF2-40B4-BE49-F238E27FC236}">
                <a16:creationId xmlns:a16="http://schemas.microsoft.com/office/drawing/2014/main" id="{6C55F3F1-8B45-4D78-B082-82D3808260D9}"/>
              </a:ext>
            </a:extLst>
          </p:cNvPr>
          <p:cNvSpPr txBox="1">
            <a:spLocks/>
          </p:cNvSpPr>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377401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CCF0F-3F45-471D-ACAC-E5B0AD871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09771F-D520-4C00-9BCD-18A7F83DA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E1BB5-05AE-4E9B-B9F0-714A90E44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61A2A-A924-49B0-9433-0FCD3D5333F9}" type="datetimeFigureOut">
              <a:rPr lang="en-US" smtClean="0"/>
              <a:t>8/3/2022</a:t>
            </a:fld>
            <a:endParaRPr lang="en-US"/>
          </a:p>
        </p:txBody>
      </p:sp>
      <p:sp>
        <p:nvSpPr>
          <p:cNvPr id="5" name="Footer Placeholder 4">
            <a:extLst>
              <a:ext uri="{FF2B5EF4-FFF2-40B4-BE49-F238E27FC236}">
                <a16:creationId xmlns:a16="http://schemas.microsoft.com/office/drawing/2014/main" id="{E777FF29-AE11-4062-A8D4-A1CCAF0B57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A08604-D03B-4DB5-86DB-9F09EF259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6D72F-D5D8-40ED-8A86-6B759318CC63}" type="slidenum">
              <a:rPr lang="en-US" smtClean="0"/>
              <a:t>‹#›</a:t>
            </a:fld>
            <a:endParaRPr lang="en-US"/>
          </a:p>
        </p:txBody>
      </p:sp>
    </p:spTree>
    <p:extLst>
      <p:ext uri="{BB962C8B-B14F-4D97-AF65-F5344CB8AC3E}">
        <p14:creationId xmlns:p14="http://schemas.microsoft.com/office/powerpoint/2010/main" val="415627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2C8-2D8F-48CA-AE6D-80D45A3DC011}"/>
              </a:ext>
            </a:extLst>
          </p:cNvPr>
          <p:cNvSpPr>
            <a:spLocks noGrp="1"/>
          </p:cNvSpPr>
          <p:nvPr>
            <p:ph type="ctrTitle"/>
          </p:nvPr>
        </p:nvSpPr>
        <p:spPr>
          <a:xfrm>
            <a:off x="4693920" y="640080"/>
            <a:ext cx="8270240" cy="3464560"/>
          </a:xfrm>
        </p:spPr>
        <p:txBody>
          <a:bodyPr>
            <a:normAutofit/>
          </a:bodyPr>
          <a:lstStyle/>
          <a:p>
            <a:pPr algn="l"/>
            <a:r>
              <a:rPr lang="en-US" sz="5400" dirty="0"/>
              <a:t>School Monitoring, Evaluation, and Adjustment</a:t>
            </a:r>
          </a:p>
        </p:txBody>
      </p:sp>
      <p:sp>
        <p:nvSpPr>
          <p:cNvPr id="3" name="Subtitle 2">
            <a:extLst>
              <a:ext uri="{FF2B5EF4-FFF2-40B4-BE49-F238E27FC236}">
                <a16:creationId xmlns:a16="http://schemas.microsoft.com/office/drawing/2014/main" id="{0B330466-FE9E-48CA-BD9F-0C54EAB90E84}"/>
              </a:ext>
            </a:extLst>
          </p:cNvPr>
          <p:cNvSpPr>
            <a:spLocks noGrp="1"/>
          </p:cNvSpPr>
          <p:nvPr>
            <p:ph type="subTitle" idx="1"/>
          </p:nvPr>
        </p:nvSpPr>
        <p:spPr>
          <a:xfrm>
            <a:off x="4775200" y="4267200"/>
            <a:ext cx="6055360" cy="797339"/>
          </a:xfrm>
        </p:spPr>
        <p:txBody>
          <a:bodyPr>
            <a:normAutofit fontScale="92500" lnSpcReduction="20000"/>
          </a:bodyPr>
          <a:lstStyle/>
          <a:p>
            <a:pPr algn="l"/>
            <a:r>
              <a:rPr lang="en-US" dirty="0"/>
              <a:t>MIAH DAPHNIE B. BUENAFE</a:t>
            </a:r>
          </a:p>
          <a:p>
            <a:pPr algn="l"/>
            <a:r>
              <a:rPr lang="en-US" dirty="0"/>
              <a:t>Senior Education Program Specialist</a:t>
            </a:r>
          </a:p>
        </p:txBody>
      </p:sp>
    </p:spTree>
    <p:extLst>
      <p:ext uri="{BB962C8B-B14F-4D97-AF65-F5344CB8AC3E}">
        <p14:creationId xmlns:p14="http://schemas.microsoft.com/office/powerpoint/2010/main" val="907470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CFDA-2BC3-4376-B081-1CA171C8026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0ABCC7C-A58F-4FE3-9570-C8F610534C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832" r="9667"/>
          <a:stretch/>
        </p:blipFill>
        <p:spPr>
          <a:xfrm>
            <a:off x="0" y="172720"/>
            <a:ext cx="12192000" cy="5948680"/>
          </a:xfrm>
        </p:spPr>
      </p:pic>
    </p:spTree>
    <p:extLst>
      <p:ext uri="{BB962C8B-B14F-4D97-AF65-F5344CB8AC3E}">
        <p14:creationId xmlns:p14="http://schemas.microsoft.com/office/powerpoint/2010/main" val="328790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F90A-35E1-48ED-9043-3A288F7D29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745EC19-9BD2-4B13-833D-D59B33159E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3521"/>
            <a:ext cx="12192000" cy="5897880"/>
          </a:xfrm>
        </p:spPr>
      </p:pic>
    </p:spTree>
    <p:extLst>
      <p:ext uri="{BB962C8B-B14F-4D97-AF65-F5344CB8AC3E}">
        <p14:creationId xmlns:p14="http://schemas.microsoft.com/office/powerpoint/2010/main" val="188117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BB83-4D57-4AFA-A508-474BA4511F1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CD7B554-0ABE-4DCF-B2DE-A760F076C4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2000" cy="5862955"/>
          </a:xfrm>
        </p:spPr>
      </p:pic>
    </p:spTree>
    <p:extLst>
      <p:ext uri="{BB962C8B-B14F-4D97-AF65-F5344CB8AC3E}">
        <p14:creationId xmlns:p14="http://schemas.microsoft.com/office/powerpoint/2010/main" val="394404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194B-2C82-4C66-9584-4E122F6EEEE4}"/>
              </a:ext>
            </a:extLst>
          </p:cNvPr>
          <p:cNvSpPr>
            <a:spLocks noGrp="1"/>
          </p:cNvSpPr>
          <p:nvPr>
            <p:ph type="title"/>
          </p:nvPr>
        </p:nvSpPr>
        <p:spPr>
          <a:xfrm>
            <a:off x="838200" y="365125"/>
            <a:ext cx="10515600" cy="1325563"/>
          </a:xfrm>
        </p:spPr>
        <p:txBody>
          <a:bodyPr/>
          <a:lstStyle/>
          <a:p>
            <a:endParaRPr lang="en-US"/>
          </a:p>
        </p:txBody>
      </p:sp>
      <p:pic>
        <p:nvPicPr>
          <p:cNvPr id="5" name="Content Placeholder 4">
            <a:extLst>
              <a:ext uri="{FF2B5EF4-FFF2-40B4-BE49-F238E27FC236}">
                <a16:creationId xmlns:a16="http://schemas.microsoft.com/office/drawing/2014/main" id="{D60E9F97-2A1F-465C-8AB8-28954DAB56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2000" cy="5827395"/>
          </a:xfrm>
        </p:spPr>
      </p:pic>
    </p:spTree>
    <p:extLst>
      <p:ext uri="{BB962C8B-B14F-4D97-AF65-F5344CB8AC3E}">
        <p14:creationId xmlns:p14="http://schemas.microsoft.com/office/powerpoint/2010/main" val="1326010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1FC4-F847-4957-BDE7-7DD01934F4C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718A946-6BD0-452F-8798-BA85A15063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2000" cy="5862955"/>
          </a:xfrm>
        </p:spPr>
      </p:pic>
    </p:spTree>
    <p:extLst>
      <p:ext uri="{BB962C8B-B14F-4D97-AF65-F5344CB8AC3E}">
        <p14:creationId xmlns:p14="http://schemas.microsoft.com/office/powerpoint/2010/main" val="99108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63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6383-0ABC-43D0-86A9-B079B11E63DF}"/>
              </a:ext>
            </a:extLst>
          </p:cNvPr>
          <p:cNvSpPr>
            <a:spLocks noGrp="1"/>
          </p:cNvSpPr>
          <p:nvPr>
            <p:ph type="title"/>
          </p:nvPr>
        </p:nvSpPr>
        <p:spPr/>
        <p:txBody>
          <a:bodyPr/>
          <a:lstStyle/>
          <a:p>
            <a:r>
              <a:rPr lang="en-US" dirty="0"/>
              <a:t>Objectives of SMEA</a:t>
            </a:r>
          </a:p>
        </p:txBody>
      </p:sp>
      <p:sp>
        <p:nvSpPr>
          <p:cNvPr id="3" name="Content Placeholder 2">
            <a:extLst>
              <a:ext uri="{FF2B5EF4-FFF2-40B4-BE49-F238E27FC236}">
                <a16:creationId xmlns:a16="http://schemas.microsoft.com/office/drawing/2014/main" id="{AD974284-E26B-41B0-9CCB-DDC0E277D3CA}"/>
              </a:ext>
            </a:extLst>
          </p:cNvPr>
          <p:cNvSpPr>
            <a:spLocks noGrp="1"/>
          </p:cNvSpPr>
          <p:nvPr>
            <p:ph idx="1"/>
          </p:nvPr>
        </p:nvSpPr>
        <p:spPr/>
        <p:txBody>
          <a:bodyPr/>
          <a:lstStyle/>
          <a:p>
            <a:r>
              <a:rPr lang="en-US" dirty="0"/>
              <a:t>Provide information on the implementation and achievement of programs, projects, and activities, adjust approaches and strategies that will ensure proper allocation and equitable distribution, effective and optimal use of education resources to improve organizational performance.</a:t>
            </a:r>
          </a:p>
        </p:txBody>
      </p:sp>
    </p:spTree>
    <p:extLst>
      <p:ext uri="{BB962C8B-B14F-4D97-AF65-F5344CB8AC3E}">
        <p14:creationId xmlns:p14="http://schemas.microsoft.com/office/powerpoint/2010/main" val="211472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85F9-AC1E-4AFC-AF18-7B7354B0370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E5DCDC2-61E3-4051-88FE-C07D2203D2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65125"/>
            <a:ext cx="3738335" cy="5599113"/>
          </a:xfrm>
        </p:spPr>
      </p:pic>
      <p:pic>
        <p:nvPicPr>
          <p:cNvPr id="7" name="Picture 6">
            <a:extLst>
              <a:ext uri="{FF2B5EF4-FFF2-40B4-BE49-F238E27FC236}">
                <a16:creationId xmlns:a16="http://schemas.microsoft.com/office/drawing/2014/main" id="{14A26704-6778-42E6-8CBE-F834CFD72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00" y="365124"/>
            <a:ext cx="3759200" cy="5771514"/>
          </a:xfrm>
          <a:prstGeom prst="rect">
            <a:avLst/>
          </a:prstGeom>
        </p:spPr>
      </p:pic>
      <p:pic>
        <p:nvPicPr>
          <p:cNvPr id="9" name="Picture 8">
            <a:extLst>
              <a:ext uri="{FF2B5EF4-FFF2-40B4-BE49-F238E27FC236}">
                <a16:creationId xmlns:a16="http://schemas.microsoft.com/office/drawing/2014/main" id="{4DB1D0F6-30AB-4ABF-9C30-0D9CE21FD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6647" y="365124"/>
            <a:ext cx="3962953" cy="5677692"/>
          </a:xfrm>
          <a:prstGeom prst="rect">
            <a:avLst/>
          </a:prstGeom>
        </p:spPr>
      </p:pic>
    </p:spTree>
    <p:extLst>
      <p:ext uri="{BB962C8B-B14F-4D97-AF65-F5344CB8AC3E}">
        <p14:creationId xmlns:p14="http://schemas.microsoft.com/office/powerpoint/2010/main" val="328394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7D09-E7C0-42B4-965E-5E6F16E6188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197E20F-EECF-49A2-8F55-5523F5A1AA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746" y="365124"/>
            <a:ext cx="3624374" cy="5822316"/>
          </a:xfrm>
        </p:spPr>
      </p:pic>
      <p:pic>
        <p:nvPicPr>
          <p:cNvPr id="7" name="Picture 6">
            <a:extLst>
              <a:ext uri="{FF2B5EF4-FFF2-40B4-BE49-F238E27FC236}">
                <a16:creationId xmlns:a16="http://schemas.microsoft.com/office/drawing/2014/main" id="{440A71ED-E4CE-40FB-BB44-9C0AF2BFA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980" y="365124"/>
            <a:ext cx="3624374" cy="5822316"/>
          </a:xfrm>
          <a:prstGeom prst="rect">
            <a:avLst/>
          </a:prstGeom>
        </p:spPr>
      </p:pic>
      <p:pic>
        <p:nvPicPr>
          <p:cNvPr id="9" name="Picture 8">
            <a:extLst>
              <a:ext uri="{FF2B5EF4-FFF2-40B4-BE49-F238E27FC236}">
                <a16:creationId xmlns:a16="http://schemas.microsoft.com/office/drawing/2014/main" id="{18E6B871-CFF8-4C58-AC1E-E0E767DD4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3416" y="365123"/>
            <a:ext cx="3924848" cy="5801535"/>
          </a:xfrm>
          <a:prstGeom prst="rect">
            <a:avLst/>
          </a:prstGeom>
        </p:spPr>
      </p:pic>
    </p:spTree>
    <p:extLst>
      <p:ext uri="{BB962C8B-B14F-4D97-AF65-F5344CB8AC3E}">
        <p14:creationId xmlns:p14="http://schemas.microsoft.com/office/powerpoint/2010/main" val="178653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B0C8-E15C-4A03-AEAC-E1C60868CE7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79DE8CB-EDC9-4D79-B4B1-89C7271D1B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2000" cy="5896652"/>
          </a:xfrm>
        </p:spPr>
      </p:pic>
    </p:spTree>
    <p:extLst>
      <p:ext uri="{BB962C8B-B14F-4D97-AF65-F5344CB8AC3E}">
        <p14:creationId xmlns:p14="http://schemas.microsoft.com/office/powerpoint/2010/main" val="111366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790C-7948-4E13-9378-58FDD31D7CD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C866333-369F-455E-BC90-5A30C328C8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20" y="365125"/>
            <a:ext cx="12095480" cy="5751195"/>
          </a:xfrm>
        </p:spPr>
      </p:pic>
    </p:spTree>
    <p:extLst>
      <p:ext uri="{BB962C8B-B14F-4D97-AF65-F5344CB8AC3E}">
        <p14:creationId xmlns:p14="http://schemas.microsoft.com/office/powerpoint/2010/main" val="12862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AC40-CD37-448E-8C66-7EC1957BA2E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31C527F-3F9C-4A48-B1A3-497CE51E0F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2000" cy="5756275"/>
          </a:xfrm>
        </p:spPr>
      </p:pic>
    </p:spTree>
    <p:extLst>
      <p:ext uri="{BB962C8B-B14F-4D97-AF65-F5344CB8AC3E}">
        <p14:creationId xmlns:p14="http://schemas.microsoft.com/office/powerpoint/2010/main" val="75170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D770-2C8B-480C-9E23-5936F1137D4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F6A2168-62FA-46DB-9BE3-C83F08CA1F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881"/>
            <a:ext cx="12192000" cy="5938520"/>
          </a:xfrm>
        </p:spPr>
      </p:pic>
    </p:spTree>
    <p:extLst>
      <p:ext uri="{BB962C8B-B14F-4D97-AF65-F5344CB8AC3E}">
        <p14:creationId xmlns:p14="http://schemas.microsoft.com/office/powerpoint/2010/main" val="198150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27A0-AD77-40B2-9743-E4C1058F90B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06216B4-06CD-4DA2-A559-EC6AC1FFCB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2000" cy="5756275"/>
          </a:xfrm>
        </p:spPr>
      </p:pic>
    </p:spTree>
    <p:extLst>
      <p:ext uri="{BB962C8B-B14F-4D97-AF65-F5344CB8AC3E}">
        <p14:creationId xmlns:p14="http://schemas.microsoft.com/office/powerpoint/2010/main" val="2832949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A0ECD41-FDEB-4776-9682-6C55AF428B80}" vid="{334E9C85-F5EE-4E1B-911A-156BDF38C4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SDO 2020 Powerpoint Template</Template>
  <TotalTime>8567</TotalTime>
  <Words>59</Words>
  <Application>Microsoft Office PowerPoint</Application>
  <PresentationFormat>Widescreen</PresentationFormat>
  <Paragraphs>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Bookman Old Style</vt:lpstr>
      <vt:lpstr>Calibri</vt:lpstr>
      <vt:lpstr>Calibri Light</vt:lpstr>
      <vt:lpstr>Office Theme</vt:lpstr>
      <vt:lpstr>School Monitoring, Evaluation, and Adjustment</vt:lpstr>
      <vt:lpstr>Objectives of SMEA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Jonas Carlo Trillana</dc:creator>
  <cp:lastModifiedBy>Miah Daphnie Buenafe</cp:lastModifiedBy>
  <cp:revision>225</cp:revision>
  <cp:lastPrinted>2022-02-02T00:46:22Z</cp:lastPrinted>
  <dcterms:created xsi:type="dcterms:W3CDTF">2020-09-02T06:54:57Z</dcterms:created>
  <dcterms:modified xsi:type="dcterms:W3CDTF">2022-08-03T04:56:46Z</dcterms:modified>
</cp:coreProperties>
</file>